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notesMasterIdLst>
    <p:notesMasterId r:id="rId3"/>
  </p:notesMasterIdLst>
  <p:sldIdLst>
    <p:sldId id="266" r:id="rId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83" d="100"/>
          <a:sy n="83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1350" y="-4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07FBE-44BE-444D-81C5-B2D4842F0383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65C6D-F6D5-48E6-A470-BBF5B81BC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38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8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729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84896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887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83574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450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5281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3984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92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1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1407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2060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8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6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1074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11/16/2022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8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8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A78A41-7462-C788-D90F-C9DF86CD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864" y="513346"/>
            <a:ext cx="11971420" cy="1320800"/>
          </a:xfrm>
        </p:spPr>
        <p:txBody>
          <a:bodyPr>
            <a:normAutofit fontScale="90000"/>
          </a:bodyPr>
          <a:lstStyle/>
          <a:p>
            <a:r>
              <a:rPr lang="ja-JP" altLang="en-US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ブレイクアウトルーム　振り分け　主任更新研修 </a:t>
            </a: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３期</a:t>
            </a:r>
            <a:r>
              <a:rPr lang="ja-JP" altLang="en-US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午前の部</a:t>
            </a:r>
            <a:br>
              <a:rPr lang="ja-JP" altLang="en-US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**************************************************************************</a:t>
            </a:r>
            <a:b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E9C56A-7611-DB65-A52A-2950A1C18E81}"/>
              </a:ext>
            </a:extLst>
          </p:cNvPr>
          <p:cNvSpPr txBox="1"/>
          <p:nvPr/>
        </p:nvSpPr>
        <p:spPr>
          <a:xfrm>
            <a:off x="266700" y="1867787"/>
            <a:ext cx="11658599" cy="4476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70C0"/>
                </a:solidFill>
                <a:latin typeface="+mn-ea"/>
              </a:rPr>
              <a:t>ルーム①</a:t>
            </a:r>
            <a:r>
              <a:rPr lang="ja-JP" altLang="en-US" sz="2800" b="1" dirty="0">
                <a:latin typeface="+mn-ea"/>
              </a:rPr>
              <a:t>　受講番号　１ ～ </a:t>
            </a:r>
            <a:r>
              <a:rPr lang="en-US" altLang="ja-JP" sz="2800" b="1" dirty="0">
                <a:latin typeface="+mn-ea"/>
              </a:rPr>
              <a:t>11</a:t>
            </a:r>
            <a:r>
              <a:rPr lang="ja-JP" altLang="en-US" sz="2800" b="1" dirty="0">
                <a:latin typeface="+mn-ea"/>
              </a:rPr>
              <a:t>　  </a:t>
            </a:r>
            <a:r>
              <a:rPr lang="ja-JP" altLang="en-US" sz="2800" b="1" dirty="0">
                <a:solidFill>
                  <a:srgbClr val="0070C0"/>
                </a:solidFill>
                <a:latin typeface="+mn-ea"/>
              </a:rPr>
              <a:t>ルーム②</a:t>
            </a:r>
            <a:r>
              <a:rPr lang="ja-JP" altLang="en-US" sz="2800" b="1" dirty="0">
                <a:latin typeface="+mn-ea"/>
              </a:rPr>
              <a:t>　受講番号　１</a:t>
            </a:r>
            <a:r>
              <a:rPr lang="en-US" altLang="ja-JP" sz="2800" b="1" dirty="0">
                <a:latin typeface="+mn-ea"/>
              </a:rPr>
              <a:t>2</a:t>
            </a:r>
            <a:r>
              <a:rPr lang="ja-JP" altLang="en-US" sz="2800" b="1" dirty="0">
                <a:latin typeface="+mn-ea"/>
              </a:rPr>
              <a:t> ～ </a:t>
            </a:r>
            <a:r>
              <a:rPr lang="en-US" altLang="ja-JP" sz="2800" b="1" dirty="0">
                <a:latin typeface="+mn-ea"/>
              </a:rPr>
              <a:t>22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70C0"/>
                </a:solidFill>
                <a:latin typeface="+mn-ea"/>
              </a:rPr>
              <a:t>ルーム③</a:t>
            </a:r>
            <a:r>
              <a:rPr lang="ja-JP" altLang="en-US" sz="2800" b="1" dirty="0">
                <a:latin typeface="+mn-ea"/>
              </a:rPr>
              <a:t>　受講番号　</a:t>
            </a:r>
            <a:r>
              <a:rPr lang="en-US" altLang="ja-JP" sz="2800" b="1" dirty="0">
                <a:latin typeface="+mn-ea"/>
              </a:rPr>
              <a:t>23</a:t>
            </a:r>
            <a:r>
              <a:rPr lang="ja-JP" altLang="en-US" sz="2800" b="1" dirty="0">
                <a:latin typeface="+mn-ea"/>
              </a:rPr>
              <a:t> ～ </a:t>
            </a:r>
            <a:r>
              <a:rPr lang="en-US" altLang="ja-JP" sz="2800" b="1" dirty="0">
                <a:latin typeface="+mn-ea"/>
              </a:rPr>
              <a:t>32</a:t>
            </a:r>
            <a:r>
              <a:rPr lang="ja-JP" altLang="en-US" sz="2800" b="1" dirty="0">
                <a:latin typeface="+mn-ea"/>
              </a:rPr>
              <a:t>    </a:t>
            </a:r>
            <a:r>
              <a:rPr lang="ja-JP" altLang="en-US" sz="2800" b="1" dirty="0">
                <a:solidFill>
                  <a:srgbClr val="0070C0"/>
                </a:solidFill>
                <a:latin typeface="+mn-ea"/>
              </a:rPr>
              <a:t>ルーム④</a:t>
            </a:r>
            <a:r>
              <a:rPr lang="ja-JP" altLang="en-US" sz="2800" b="1" dirty="0">
                <a:latin typeface="+mn-ea"/>
              </a:rPr>
              <a:t>　受講番号　</a:t>
            </a:r>
            <a:r>
              <a:rPr lang="en-US" altLang="ja-JP" sz="2800" b="1" dirty="0">
                <a:latin typeface="+mn-ea"/>
              </a:rPr>
              <a:t>33</a:t>
            </a:r>
            <a:r>
              <a:rPr lang="ja-JP" altLang="en-US" sz="2800" b="1" dirty="0">
                <a:latin typeface="+mn-ea"/>
              </a:rPr>
              <a:t> ～ </a:t>
            </a:r>
            <a:r>
              <a:rPr lang="en-US" altLang="ja-JP" sz="2800" b="1" dirty="0">
                <a:latin typeface="+mn-ea"/>
              </a:rPr>
              <a:t>42</a:t>
            </a:r>
            <a:endParaRPr lang="en-US" altLang="ja-JP" sz="2800" dirty="0">
              <a:latin typeface="+mn-ea"/>
            </a:endParaRP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70C0"/>
                </a:solidFill>
                <a:latin typeface="+mn-ea"/>
              </a:rPr>
              <a:t>ルーム⑤</a:t>
            </a:r>
            <a:r>
              <a:rPr lang="ja-JP" altLang="en-US" sz="2800" b="1" dirty="0">
                <a:latin typeface="+mn-ea"/>
              </a:rPr>
              <a:t>　受講番号　</a:t>
            </a:r>
            <a:r>
              <a:rPr lang="en-US" altLang="ja-JP" sz="2800" b="1" dirty="0">
                <a:latin typeface="+mn-ea"/>
              </a:rPr>
              <a:t>43</a:t>
            </a:r>
            <a:r>
              <a:rPr lang="ja-JP" altLang="en-US" sz="2800" b="1" dirty="0">
                <a:latin typeface="+mn-ea"/>
              </a:rPr>
              <a:t> ～ </a:t>
            </a:r>
            <a:r>
              <a:rPr lang="en-US" altLang="ja-JP" sz="2800" b="1" dirty="0">
                <a:latin typeface="+mn-ea"/>
              </a:rPr>
              <a:t>52    </a:t>
            </a:r>
            <a:r>
              <a:rPr lang="ja-JP" altLang="en-US" sz="2800" b="1" dirty="0">
                <a:solidFill>
                  <a:srgbClr val="0070C0"/>
                </a:solidFill>
                <a:latin typeface="+mn-ea"/>
              </a:rPr>
              <a:t>ルーム⑥</a:t>
            </a:r>
            <a:r>
              <a:rPr lang="ja-JP" altLang="en-US" sz="2800" b="1" dirty="0">
                <a:latin typeface="+mn-ea"/>
              </a:rPr>
              <a:t>　受講番号　</a:t>
            </a:r>
            <a:r>
              <a:rPr lang="en-US" altLang="ja-JP" sz="2800" b="1" dirty="0">
                <a:latin typeface="+mn-ea"/>
              </a:rPr>
              <a:t>53</a:t>
            </a:r>
            <a:r>
              <a:rPr lang="ja-JP" altLang="en-US" sz="2800" b="1" dirty="0">
                <a:latin typeface="+mn-ea"/>
              </a:rPr>
              <a:t> ～ </a:t>
            </a:r>
            <a:r>
              <a:rPr lang="en-US" altLang="ja-JP" sz="2800" b="1" dirty="0">
                <a:latin typeface="+mn-ea"/>
              </a:rPr>
              <a:t>63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70C0"/>
                </a:solidFill>
                <a:latin typeface="+mn-ea"/>
              </a:rPr>
              <a:t>ルーム⑦</a:t>
            </a:r>
            <a:r>
              <a:rPr lang="ja-JP" altLang="en-US" sz="2800" b="1" dirty="0">
                <a:latin typeface="+mn-ea"/>
              </a:rPr>
              <a:t>　受講番号　</a:t>
            </a:r>
            <a:r>
              <a:rPr lang="en-US" altLang="ja-JP" sz="2800" b="1" dirty="0">
                <a:latin typeface="+mn-ea"/>
              </a:rPr>
              <a:t>64</a:t>
            </a:r>
            <a:r>
              <a:rPr lang="ja-JP" altLang="en-US" sz="2800" b="1" dirty="0">
                <a:latin typeface="+mn-ea"/>
              </a:rPr>
              <a:t> ～ </a:t>
            </a:r>
            <a:r>
              <a:rPr lang="en-US" altLang="ja-JP" sz="2800" b="1" dirty="0">
                <a:latin typeface="+mn-ea"/>
              </a:rPr>
              <a:t>73</a:t>
            </a:r>
            <a:r>
              <a:rPr lang="ja-JP" altLang="en-US" sz="2800" b="1" dirty="0">
                <a:latin typeface="+mn-ea"/>
              </a:rPr>
              <a:t>    </a:t>
            </a:r>
            <a:r>
              <a:rPr lang="ja-JP" altLang="en-US" sz="2800" b="1" dirty="0">
                <a:solidFill>
                  <a:srgbClr val="0070C0"/>
                </a:solidFill>
                <a:latin typeface="+mn-ea"/>
              </a:rPr>
              <a:t>ルーム⑧</a:t>
            </a:r>
            <a:r>
              <a:rPr lang="ja-JP" altLang="en-US" sz="2800" b="1" dirty="0">
                <a:latin typeface="+mn-ea"/>
              </a:rPr>
              <a:t>　受講番号　</a:t>
            </a:r>
            <a:r>
              <a:rPr lang="en-US" altLang="ja-JP" sz="2800" b="1" dirty="0">
                <a:latin typeface="+mn-ea"/>
              </a:rPr>
              <a:t>74</a:t>
            </a:r>
            <a:r>
              <a:rPr lang="ja-JP" altLang="en-US" sz="2800" b="1" dirty="0">
                <a:latin typeface="+mn-ea"/>
              </a:rPr>
              <a:t> ～ </a:t>
            </a:r>
            <a:r>
              <a:rPr lang="en-US" altLang="ja-JP" sz="2800" b="1" dirty="0">
                <a:latin typeface="+mn-ea"/>
              </a:rPr>
              <a:t>83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70C0"/>
                </a:solidFill>
                <a:latin typeface="+mn-ea"/>
              </a:rPr>
              <a:t>ルーム⑨</a:t>
            </a:r>
            <a:r>
              <a:rPr lang="ja-JP" altLang="en-US" sz="2800" b="1" dirty="0">
                <a:latin typeface="+mn-ea"/>
              </a:rPr>
              <a:t>　受講番号　</a:t>
            </a:r>
            <a:r>
              <a:rPr lang="en-US" altLang="ja-JP" sz="2800" b="1" dirty="0">
                <a:latin typeface="+mn-ea"/>
              </a:rPr>
              <a:t>84</a:t>
            </a:r>
            <a:r>
              <a:rPr lang="ja-JP" altLang="en-US" sz="2800" b="1" dirty="0">
                <a:latin typeface="+mn-ea"/>
              </a:rPr>
              <a:t> ～ </a:t>
            </a:r>
            <a:r>
              <a:rPr lang="en-US" altLang="ja-JP" sz="2800" b="1" dirty="0">
                <a:latin typeface="+mn-ea"/>
              </a:rPr>
              <a:t>92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70C0"/>
                </a:solidFill>
                <a:latin typeface="+mn-ea"/>
              </a:rPr>
              <a:t>ルーム⑩</a:t>
            </a:r>
            <a:r>
              <a:rPr lang="ja-JP" altLang="en-US" sz="2800" b="1" dirty="0">
                <a:latin typeface="+mn-ea"/>
              </a:rPr>
              <a:t>　受講番号　</a:t>
            </a:r>
            <a:r>
              <a:rPr lang="en-US" altLang="ja-JP" sz="2800" b="1" dirty="0">
                <a:latin typeface="+mn-ea"/>
              </a:rPr>
              <a:t>93</a:t>
            </a:r>
            <a:r>
              <a:rPr lang="ja-JP" altLang="en-US" sz="2800" b="1" dirty="0">
                <a:latin typeface="+mn-ea"/>
              </a:rPr>
              <a:t> ～ </a:t>
            </a:r>
            <a:r>
              <a:rPr lang="en-US" altLang="ja-JP" sz="2800" b="1" dirty="0">
                <a:latin typeface="+mn-ea"/>
              </a:rPr>
              <a:t>99</a:t>
            </a:r>
            <a:r>
              <a:rPr lang="ja-JP" altLang="en-US" sz="2800" b="1" dirty="0">
                <a:latin typeface="+mn-ea"/>
              </a:rPr>
              <a:t> ・ </a:t>
            </a:r>
            <a:r>
              <a:rPr lang="en-US" altLang="ja-JP" sz="2800" b="1" dirty="0">
                <a:latin typeface="+mn-ea"/>
              </a:rPr>
              <a:t>119 </a:t>
            </a:r>
            <a:r>
              <a:rPr lang="ja-JP" altLang="en-US" sz="2800" b="1" dirty="0">
                <a:latin typeface="+mn-ea"/>
              </a:rPr>
              <a:t>・ </a:t>
            </a:r>
            <a:r>
              <a:rPr lang="en-US" altLang="ja-JP" sz="2800" b="1" dirty="0">
                <a:latin typeface="+mn-ea"/>
              </a:rPr>
              <a:t>137 </a:t>
            </a:r>
            <a:r>
              <a:rPr lang="ja-JP" altLang="en-US" sz="2800" b="1" dirty="0">
                <a:latin typeface="+mn-ea"/>
              </a:rPr>
              <a:t>・ 補講</a:t>
            </a:r>
            <a:r>
              <a:rPr lang="en-US" altLang="ja-JP" sz="2800" b="1" dirty="0">
                <a:latin typeface="+mn-ea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80726978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1241</TotalTime>
  <Words>162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Trebuchet MS</vt:lpstr>
      <vt:lpstr>Wingdings 3</vt:lpstr>
      <vt:lpstr>ファセット</vt:lpstr>
      <vt:lpstr>ブレイクアウトルーム　振り分け　主任更新研修 ３期   午前の部 **************************************************************************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オンライン研修を受講する際の注意事項   ************************************************************************     1.　名前の変更（ 受講番号    氏名(ふりがな) )     2.　常に、顔が映っているようにしてください。     3.　音声は「ミュート」にしていてください。          (発表するときだけ「ミュートを解除」してください)</dc:title>
  <dc:creator>ケアマネ協会 主任研修</dc:creator>
  <cp:lastModifiedBy>ケアマネ協会 主任更新</cp:lastModifiedBy>
  <cp:revision>61</cp:revision>
  <cp:lastPrinted>2022-11-16T06:59:09Z</cp:lastPrinted>
  <dcterms:created xsi:type="dcterms:W3CDTF">2021-10-26T06:59:00Z</dcterms:created>
  <dcterms:modified xsi:type="dcterms:W3CDTF">2022-11-16T07:36:20Z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1041-10.8.0.5745</vt:lpwstr>
  </property>
</Properties>
</file>